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3" r:id="rId17"/>
    <p:sldId id="271" r:id="rId18"/>
    <p:sldId id="272" r:id="rId19"/>
    <p:sldId id="274" r:id="rId20"/>
    <p:sldId id="298" r:id="rId21"/>
    <p:sldId id="299" r:id="rId22"/>
    <p:sldId id="300" r:id="rId23"/>
    <p:sldId id="301" r:id="rId24"/>
    <p:sldId id="276" r:id="rId25"/>
    <p:sldId id="302" r:id="rId26"/>
    <p:sldId id="306" r:id="rId27"/>
    <p:sldId id="303" r:id="rId28"/>
    <p:sldId id="280" r:id="rId29"/>
    <p:sldId id="304" r:id="rId30"/>
    <p:sldId id="281" r:id="rId31"/>
    <p:sldId id="282" r:id="rId32"/>
    <p:sldId id="283" r:id="rId33"/>
    <p:sldId id="275" r:id="rId34"/>
    <p:sldId id="278" r:id="rId35"/>
    <p:sldId id="308" r:id="rId36"/>
    <p:sldId id="309" r:id="rId37"/>
    <p:sldId id="284" r:id="rId38"/>
    <p:sldId id="307" r:id="rId39"/>
    <p:sldId id="285" r:id="rId40"/>
    <p:sldId id="277" r:id="rId41"/>
    <p:sldId id="310" r:id="rId42"/>
    <p:sldId id="311" r:id="rId43"/>
    <p:sldId id="312" r:id="rId44"/>
    <p:sldId id="313" r:id="rId45"/>
    <p:sldId id="286" r:id="rId46"/>
    <p:sldId id="287" r:id="rId47"/>
    <p:sldId id="288" r:id="rId48"/>
    <p:sldId id="279" r:id="rId49"/>
    <p:sldId id="289" r:id="rId50"/>
    <p:sldId id="291" r:id="rId51"/>
    <p:sldId id="292" r:id="rId52"/>
    <p:sldId id="290" r:id="rId53"/>
    <p:sldId id="293" r:id="rId54"/>
    <p:sldId id="294" r:id="rId55"/>
    <p:sldId id="295" r:id="rId56"/>
    <p:sldId id="296" r:id="rId57"/>
    <p:sldId id="29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of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</a:t>
            </a:r>
            <a:r>
              <a:rPr lang="en-US" smtClean="0"/>
              <a:t>of each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Thoughts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dirty="0" smtClean="0"/>
              <a:t>John Snow 1854</a:t>
            </a:r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see here? What’s the story and how do the aesthetics tell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Abstracting Variables to Make a Point</a:t>
            </a:r>
            <a:endParaRPr lang="en-US" dirty="0"/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 of a Plot</a:t>
            </a:r>
            <a:endParaRPr lang="en-US" dirty="0"/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roportio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63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proportions-comp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55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Combining Data Sources and Maps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89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Transform?</a:t>
            </a:r>
            <a:endParaRPr lang="en-US" dirty="0"/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Distinguish Groups</a:t>
            </a:r>
            <a:endParaRPr lang="en-US" dirty="0"/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Show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Beware Not Thinking About Color Blindness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Never use Red-Green!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Use redundant coding: shapes, sizes, etc.</a:t>
            </a:r>
            <a:endParaRPr lang="en-US" sz="28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 smtClean="0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Minimalist principles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517</Words>
  <Application>Microsoft Macintosh PowerPoint</Application>
  <PresentationFormat>On-screen Show (4:3)</PresentationFormat>
  <Paragraphs>132</Paragraphs>
  <Slides>57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Multiple Data Sources to Make a Point</vt:lpstr>
      <vt:lpstr>Sometimes One Variable is Enough</vt:lpstr>
      <vt:lpstr>Adding Space to Time</vt:lpstr>
      <vt:lpstr>Unifying Maps and Timeseries</vt:lpstr>
      <vt:lpstr>Abstracting Variables to Make a Point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Barplots</vt:lpstr>
      <vt:lpstr>Types of Visualizations: Proportions</vt:lpstr>
      <vt:lpstr>Types of Visualizations: Multiple Proportions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Scatterplots Show Relationships</vt:lpstr>
      <vt:lpstr>Combining Data Sources and Maps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18</cp:revision>
  <dcterms:created xsi:type="dcterms:W3CDTF">2016-02-15T17:05:39Z</dcterms:created>
  <dcterms:modified xsi:type="dcterms:W3CDTF">2018-02-13T04:42:19Z</dcterms:modified>
</cp:coreProperties>
</file>